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B16C98-6529-4EF6-8067-BC39C0ED046F}">
          <p14:sldIdLst>
            <p14:sldId id="256"/>
          </p14:sldIdLst>
        </p14:section>
        <p14:section name="Раздел без заголовка" id="{144965FE-C69F-499D-97E7-1E37BA49407C}">
          <p14:sldIdLst>
            <p14:sldId id="257"/>
            <p14:sldId id="258"/>
            <p14:sldId id="259"/>
            <p14:sldId id="273"/>
            <p14:sldId id="261"/>
          </p14:sldIdLst>
        </p14:section>
        <p14:section name="Раздел без заголовка" id="{E7E91B00-2BC2-4084-86B4-C9026FF4F625}">
          <p14:sldIdLst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46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385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281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007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64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9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74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18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10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75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62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59851-69DF-4B92-BDCC-7C4A598DB2E4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BB29B-4B0D-4725-999C-81AAF7C55C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4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7" y="252412"/>
            <a:ext cx="11401425" cy="6353175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11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2499"/>
    </mc:Choice>
    <mc:Fallback>
      <p:transition spd="slow" advTm="1024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812" y="242887"/>
            <a:ext cx="11382375" cy="6372225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228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61"/>
    </mc:Choice>
    <mc:Fallback>
      <p:transition spd="slow" advTm="13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252412"/>
            <a:ext cx="11372850" cy="635317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291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843"/>
    </mc:Choice>
    <mc:Fallback>
      <p:transition spd="slow" advTm="55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62" y="214312"/>
            <a:ext cx="11344275" cy="642937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74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89"/>
    </mc:Choice>
    <mc:Fallback>
      <p:transition spd="slow" advTm="180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" y="252412"/>
            <a:ext cx="11249025" cy="6353175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926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867"/>
    </mc:Choice>
    <mc:Fallback>
      <p:transition spd="slow" advTm="188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532" y="196416"/>
            <a:ext cx="11315700" cy="6391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62" y="219075"/>
            <a:ext cx="11344275" cy="641985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97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166"/>
    </mc:Choice>
    <mc:Fallback>
      <p:transition spd="slow" advTm="751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90512"/>
            <a:ext cx="11277600" cy="627697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41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915"/>
    </mc:Choice>
    <mc:Fallback>
      <p:transition spd="slow" advTm="103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2" y="266700"/>
            <a:ext cx="11268075" cy="6324600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72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080"/>
    </mc:Choice>
    <mc:Fallback>
      <p:transition spd="slow" advTm="550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" y="252412"/>
            <a:ext cx="11315700" cy="6353175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53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827"/>
    </mc:Choice>
    <mc:Fallback>
      <p:transition spd="slow" advTm="288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7" y="266700"/>
            <a:ext cx="11325225" cy="632460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056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72"/>
    </mc:Choice>
    <mc:Fallback>
      <p:transition spd="slow" advTm="16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" y="223837"/>
            <a:ext cx="11306175" cy="6410325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6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946"/>
    </mc:Choice>
    <mc:Fallback>
      <p:transition spd="slow" advTm="339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12" y="238125"/>
            <a:ext cx="11306175" cy="6381750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07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505"/>
    </mc:Choice>
    <mc:Fallback>
      <p:transition spd="slow" advTm="135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" y="261937"/>
            <a:ext cx="11353800" cy="633412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00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282"/>
    </mc:Choice>
    <mc:Fallback>
      <p:transition spd="slow" advTm="20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0" y="271462"/>
            <a:ext cx="11391900" cy="631507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79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777"/>
    </mc:Choice>
    <mc:Fallback>
      <p:transition spd="slow" advTm="307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5" y="261937"/>
            <a:ext cx="11372850" cy="6334125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2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223"/>
    </mc:Choice>
    <mc:Fallback>
      <p:transition spd="slow" advTm="37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0</Words>
  <Application>Microsoft Office PowerPoint</Application>
  <PresentationFormat>Широкоэкранный</PresentationFormat>
  <Paragraphs>0</Paragraphs>
  <Slides>15</Slides>
  <Notes>0</Notes>
  <HiddenSlides>0</HiddenSlides>
  <MMClips>15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Кафедра фармакологии</dc:creator>
  <cp:lastModifiedBy>Кафедра фармакологии</cp:lastModifiedBy>
  <cp:revision>22</cp:revision>
  <dcterms:created xsi:type="dcterms:W3CDTF">2026-10-12T06:14:29Z</dcterms:created>
  <dcterms:modified xsi:type="dcterms:W3CDTF">2026-10-12T09:56:24Z</dcterms:modified>
</cp:coreProperties>
</file>